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10058400" cx="77724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582929" y="5553882"/>
            <a:ext cx="6606599" cy="15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582929" y="3096313"/>
            <a:ext cx="6606599" cy="2267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88619" y="402802"/>
            <a:ext cx="6995100" cy="1676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388619" y="2346959"/>
            <a:ext cx="6995100" cy="7285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88619" y="402802"/>
            <a:ext cx="6995100" cy="1676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88619" y="2346959"/>
            <a:ext cx="3395400" cy="7285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3988432" y="2346959"/>
            <a:ext cx="3395400" cy="7285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88619" y="402802"/>
            <a:ext cx="6995100" cy="1676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88619" y="402802"/>
            <a:ext cx="6995100" cy="1676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88619" y="2346959"/>
            <a:ext cx="6995100" cy="7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7273272" y="9288596"/>
            <a:ext cx="466499" cy="76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0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hyperlink" Target="mailto:email@domain.com" TargetMode="External"/><Relationship Id="rId4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582904" y="6911564"/>
            <a:ext cx="6606599" cy="2268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Name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582904" y="9179882"/>
            <a:ext cx="6606599" cy="153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subtitle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20762" y="-554950"/>
            <a:ext cx="8613924" cy="8613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388625" y="6422202"/>
            <a:ext cx="6995100" cy="3210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Artist Name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Street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City, State Zip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555-555-5555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email@domain.com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904000" y="-69726"/>
            <a:ext cx="9288176" cy="613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388619" y="8616782"/>
            <a:ext cx="6995100" cy="101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Artwork Title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00” x 00” - Medium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$1,000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0" y="1186962"/>
            <a:ext cx="6600825" cy="66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